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21E5C-B51D-84CA-F2AF-B34CDDC43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414E26-13EB-257C-BE99-2ED145BDF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ABBFB9-A043-B9F5-BE19-471BCAEC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BE4B-6662-416C-95C5-A2088CE06013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A17376-D1E8-167D-E378-2C62793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5B0E32-10FA-5116-58D3-DB4E45A6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26E-BEA0-47AB-A897-E60B6BE67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86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47793-5E53-F538-24B7-C7BB2BEA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F42442-0DDB-20B5-A596-D52EE158B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4F3B62-FFB1-E29D-AF26-02EA1D9F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BE4B-6662-416C-95C5-A2088CE06013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1DD2AE-CEEE-DFBA-0D65-46B8E167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7AF7AC-A9E8-B98F-CE37-79444A25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26E-BEA0-47AB-A897-E60B6BE67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0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C773FE3-2C42-5F25-67FC-C4824299A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E6F474-1C45-1D4E-183D-8023724F5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5495FE-4966-32BD-3AC2-29D6C134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BE4B-6662-416C-95C5-A2088CE06013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CE4BF8-6CC5-0348-6F2A-AB10F949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A7FCD8-969F-9DB5-D1AF-62BA5A7E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26E-BEA0-47AB-A897-E60B6BE67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72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9CEFC-9AFC-F429-ACC0-D7638E60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822566-FC42-7F0C-3CE4-B85ECABB4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17804C-DED3-BA01-2ED5-3647F050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BE4B-6662-416C-95C5-A2088CE06013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1EE3CF-05C0-073D-9971-73A7FA85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D6D729-D4FE-E43D-C438-8B1CFBA8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26E-BEA0-47AB-A897-E60B6BE67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4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73D05-DD12-DF63-B39F-C69107AB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064EFD-0FB7-7B17-77C0-22B9DDF00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3C2A9B-A10C-DF04-547C-9AEDF0CA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BE4B-6662-416C-95C5-A2088CE06013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B6F330-985C-52A3-F2ED-2D01A6A6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FE5C23-ABAB-778C-0AEF-974BE3B9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26E-BEA0-47AB-A897-E60B6BE67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04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1ABC3-0E4E-B3EF-FE87-4EA2D409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2BA76-6E31-6F5C-6D98-02B6FD23A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35A851-3DE9-E711-B9BC-519D86FFB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5064CA-406B-C396-C58C-633EFA25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BE4B-6662-416C-95C5-A2088CE06013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EE1BD0-144F-06AC-00C4-A21A5CEE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31960F-EEA1-05AD-D5D1-CF5C81F3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26E-BEA0-47AB-A897-E60B6BE67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7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4C26C-A0D6-26F8-D500-2D83EAC1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A061E7-9CB9-27D6-7B1F-53E22913F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8C03DC-2A0A-39BA-2637-BBEAF227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CEA84A-E2E1-C7C2-34FA-A5D64A07C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05D5B43-C504-A171-E828-7A0E68778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1EA79B3-3D15-0ADE-D45A-5E982602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BE4B-6662-416C-95C5-A2088CE06013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096964-7F9F-DBE1-E9AF-3C8D36BB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2B184D-50CC-24E2-320D-702780C2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26E-BEA0-47AB-A897-E60B6BE67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12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C0888-5029-3F97-AE50-67154DC1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4F1DC11-6FBA-7DE7-1E2C-860682A0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BE4B-6662-416C-95C5-A2088CE06013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2F9531-8CE7-FCC8-F1E6-7F59E9E0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D23C16-14BE-C77F-AE2E-D489902C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26E-BEA0-47AB-A897-E60B6BE67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84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500A82E-F6C3-C49D-C7FF-97FF6DB3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BE4B-6662-416C-95C5-A2088CE06013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877067-465F-DF7B-B333-377BCEFC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8E2DBA-4FEB-87E3-A97A-563DDE81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26E-BEA0-47AB-A897-E60B6BE67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9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AC71A-B2B5-D6AB-79D4-C101F208F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25EA4A-4896-D22A-32F0-3F54A8F0D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EFCF88-9360-CC74-1A65-057FF8F1B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79F343-BB5E-73AC-E73D-DAE802D0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BE4B-6662-416C-95C5-A2088CE06013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DB3ECE-5FAB-BB6E-3750-7DA4ACD72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8B9E7D-69AD-CD75-853D-9DC5B48E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26E-BEA0-47AB-A897-E60B6BE67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09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4519B-A22F-A3F7-8424-52892DBB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6565F46-A19F-5F45-6AD4-7A5E45196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9288BF-FE87-177C-538A-A3EAEBAB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944FA4-F2CB-6AF2-38CD-B526124B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BE4B-6662-416C-95C5-A2088CE06013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B7F9AB-6C61-5989-4FB9-940EB705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711D87-E272-6E05-41E7-A543B901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26E-BEA0-47AB-A897-E60B6BE67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4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7F75BB-E06F-95ED-23B4-70AAA559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EED7FD-972A-968B-04AC-B727344DA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88ABD5-1B8D-E14C-32D8-4F20CA23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BE4B-6662-416C-95C5-A2088CE06013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5821A6-3B6A-87E6-F50A-9140D6D11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15BA7-1D74-720E-4255-A07833E50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426E-BEA0-47AB-A897-E60B6BE67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6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116DD-2E18-E2CA-3BD4-06E3713C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601"/>
            <a:ext cx="10515600" cy="962133"/>
          </a:xfrm>
        </p:spPr>
        <p:txBody>
          <a:bodyPr/>
          <a:lstStyle/>
          <a:p>
            <a:pPr algn="ctr"/>
            <a:r>
              <a:rPr lang="cs-CZ" b="1" dirty="0">
                <a:latin typeface="Candara Light" panose="020E0502030303020204" pitchFamily="34" charset="0"/>
              </a:rPr>
              <a:t>KOMUNIKAČNÍ KVADRANTY V PRAXI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BB99E558-3EE8-B5B2-3F5B-FE39061B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DDDD65-9F40-F668-94B8-FE0B2F6FE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9862" y="-1068512"/>
            <a:ext cx="5839905" cy="100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254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</Words>
  <Application>Microsoft Office PowerPoint</Application>
  <PresentationFormat>Širokoúhlá obrazovka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 Light</vt:lpstr>
      <vt:lpstr>Motiv Office</vt:lpstr>
      <vt:lpstr>KOMUNIKAČNÍ KVADRANTY V PRAXI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kvadranty@pavlovsky-kvadranty.cz</dc:creator>
  <cp:lastModifiedBy>kvadranty@pavlovsky-kvadranty.cz</cp:lastModifiedBy>
  <cp:revision>6</cp:revision>
  <dcterms:created xsi:type="dcterms:W3CDTF">2024-09-20T21:58:43Z</dcterms:created>
  <dcterms:modified xsi:type="dcterms:W3CDTF">2024-09-21T17:50:16Z</dcterms:modified>
</cp:coreProperties>
</file>